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Relationship Id="rId3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952874"/>
            <a:ext cx="6477000" cy="1841501"/>
          </a:xfrm>
        </p:spPr>
        <p:txBody>
          <a:bodyPr/>
          <a:lstStyle/>
          <a:p>
            <a:r>
              <a:rPr lang="en-US" dirty="0" smtClean="0"/>
              <a:t>Physical Earth/Climate: Wind and Atmospheric Pressure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4374"/>
            <a:ext cx="6477000" cy="841375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Bergum</a:t>
            </a:r>
            <a:endParaRPr lang="en-US" dirty="0"/>
          </a:p>
        </p:txBody>
      </p:sp>
      <p:pic>
        <p:nvPicPr>
          <p:cNvPr id="4" name="Picture 3" descr="global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2" y="127000"/>
            <a:ext cx="698499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8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Prevailing Winds			</a:t>
            </a:r>
            <a:r>
              <a:rPr lang="en-US" dirty="0" err="1" smtClean="0"/>
              <a:t>Westerlies</a:t>
            </a:r>
            <a:endParaRPr lang="en-US" dirty="0" smtClean="0"/>
          </a:p>
          <a:p>
            <a:r>
              <a:rPr lang="en-US" dirty="0" smtClean="0"/>
              <a:t>Atmospheric Pressure		Trade Winds</a:t>
            </a:r>
          </a:p>
          <a:p>
            <a:r>
              <a:rPr lang="en-US" dirty="0" smtClean="0"/>
              <a:t>Polar High				Pressure Zone</a:t>
            </a:r>
          </a:p>
          <a:p>
            <a:r>
              <a:rPr lang="en-US" dirty="0" err="1" smtClean="0"/>
              <a:t>Subpolar</a:t>
            </a:r>
            <a:r>
              <a:rPr lang="en-US" dirty="0" smtClean="0"/>
              <a:t> Low			Doldrums</a:t>
            </a:r>
          </a:p>
          <a:p>
            <a:r>
              <a:rPr lang="en-US" dirty="0" smtClean="0"/>
              <a:t>Equatorial Low</a:t>
            </a:r>
          </a:p>
          <a:p>
            <a:r>
              <a:rPr lang="en-US" dirty="0" smtClean="0"/>
              <a:t>Subtropical High</a:t>
            </a:r>
            <a:endParaRPr lang="en-US" dirty="0"/>
          </a:p>
        </p:txBody>
      </p:sp>
      <p:pic>
        <p:nvPicPr>
          <p:cNvPr id="5" name="Picture 4" descr="geography-terms-flashcard-thumbn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4102221"/>
            <a:ext cx="3143250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wind affect a </a:t>
            </a:r>
            <a:r>
              <a:rPr lang="en-US" dirty="0" smtClean="0"/>
              <a:t>regions </a:t>
            </a:r>
            <a:r>
              <a:rPr lang="en-US" dirty="0" smtClean="0"/>
              <a:t>climate? (What does it bring?)</a:t>
            </a:r>
          </a:p>
          <a:p>
            <a:r>
              <a:rPr lang="en-US" dirty="0" smtClean="0"/>
              <a:t>Where are the four major pressure zones and how do they work?</a:t>
            </a:r>
          </a:p>
          <a:p>
            <a:r>
              <a:rPr lang="en-US" dirty="0" smtClean="0"/>
              <a:t>What winds and pressure zones affect the state of Utah?</a:t>
            </a:r>
            <a:endParaRPr lang="en-US" dirty="0"/>
          </a:p>
        </p:txBody>
      </p:sp>
      <p:pic>
        <p:nvPicPr>
          <p:cNvPr id="4" name="Picture 3" descr="3497344-question-mark-on-a-fire-lik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5" y="4381499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lobal_wind_diagram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1" r="-9131"/>
          <a:stretch>
            <a:fillRect/>
          </a:stretch>
        </p:blipFill>
        <p:spPr/>
      </p:pic>
      <p:pic>
        <p:nvPicPr>
          <p:cNvPr id="7" name="Picture Placeholder 6" descr="surfacecirculation.gif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4" r="-11494"/>
          <a:stretch>
            <a:fillRect/>
          </a:stretch>
        </p:blipFill>
        <p:spPr>
          <a:xfrm rot="232774">
            <a:off x="156346" y="263658"/>
            <a:ext cx="4077189" cy="29687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238125"/>
          </a:xfrm>
        </p:spPr>
        <p:txBody>
          <a:bodyPr/>
          <a:lstStyle/>
          <a:p>
            <a:r>
              <a:rPr lang="en-US" dirty="0" smtClean="0"/>
              <a:t>I. Wind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826000" y="1905000"/>
            <a:ext cx="4127500" cy="4673515"/>
          </a:xfrm>
        </p:spPr>
        <p:txBody>
          <a:bodyPr>
            <a:noAutofit/>
          </a:bodyPr>
          <a:lstStyle/>
          <a:p>
            <a:r>
              <a:rPr lang="en-US" sz="2400" dirty="0" smtClean="0"/>
              <a:t>A. All </a:t>
            </a:r>
            <a:r>
              <a:rPr lang="en-US" sz="2400" b="1" dirty="0" smtClean="0"/>
              <a:t>winds</a:t>
            </a:r>
            <a:r>
              <a:rPr lang="en-US" sz="2400" dirty="0" smtClean="0"/>
              <a:t> are caused by </a:t>
            </a:r>
            <a:r>
              <a:rPr lang="en-US" sz="2400" u="sng" dirty="0" smtClean="0"/>
              <a:t>direct sunlight on the equator, heats the air, causes it to rise, forming an equatorial low pressure.</a:t>
            </a:r>
          </a:p>
          <a:p>
            <a:r>
              <a:rPr lang="en-US" sz="2400" dirty="0" smtClean="0"/>
              <a:t>B. Winds affect climate by </a:t>
            </a:r>
            <a:r>
              <a:rPr lang="en-US" sz="2400" u="sng" dirty="0" smtClean="0"/>
              <a:t>carrying moisture/bringing rainfall.</a:t>
            </a:r>
          </a:p>
          <a:p>
            <a:r>
              <a:rPr lang="en-US" sz="2400" dirty="0" smtClean="0"/>
              <a:t>C. The </a:t>
            </a:r>
            <a:r>
              <a:rPr lang="en-US" sz="2400" b="1" dirty="0" smtClean="0"/>
              <a:t>prevailing winds </a:t>
            </a:r>
            <a:r>
              <a:rPr lang="en-US" sz="2400" dirty="0" smtClean="0"/>
              <a:t>of an area are </a:t>
            </a:r>
            <a:r>
              <a:rPr lang="en-US" sz="2400" u="sng" dirty="0" smtClean="0"/>
              <a:t>places on the earths surface where winds blow in the same direction most of the time.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37181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42875"/>
            <a:ext cx="3566160" cy="1142999"/>
          </a:xfrm>
        </p:spPr>
        <p:txBody>
          <a:bodyPr/>
          <a:lstStyle/>
          <a:p>
            <a:r>
              <a:rPr lang="en-US" dirty="0" smtClean="0"/>
              <a:t>I. Wind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017544" y="1412875"/>
            <a:ext cx="3566160" cy="51276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D. The two main prevailing winds that affect most populated areas are:</a:t>
            </a:r>
          </a:p>
          <a:p>
            <a:pPr lvl="1"/>
            <a:r>
              <a:rPr lang="en-US" sz="1800" dirty="0" smtClean="0"/>
              <a:t>1. The </a:t>
            </a:r>
            <a:r>
              <a:rPr lang="en-US" sz="1800" b="1" dirty="0" smtClean="0"/>
              <a:t>trade winds</a:t>
            </a:r>
            <a:r>
              <a:rPr lang="en-US" sz="1800" dirty="0" smtClean="0"/>
              <a:t>: </a:t>
            </a:r>
            <a:r>
              <a:rPr lang="en-US" sz="1800" u="sng" dirty="0" smtClean="0"/>
              <a:t>Flow Northeast and Southeast towards the equator. (Tropical Storms)</a:t>
            </a:r>
          </a:p>
          <a:p>
            <a:pPr lvl="1"/>
            <a:r>
              <a:rPr lang="en-US" sz="1800" dirty="0" smtClean="0"/>
              <a:t>2. The </a:t>
            </a:r>
            <a:r>
              <a:rPr lang="en-US" sz="1800" b="1" dirty="0" err="1" smtClean="0"/>
              <a:t>Westerlies</a:t>
            </a:r>
            <a:r>
              <a:rPr lang="en-US" sz="1800" dirty="0" smtClean="0"/>
              <a:t>: </a:t>
            </a:r>
            <a:r>
              <a:rPr lang="en-US" sz="1800" u="sng" dirty="0" smtClean="0"/>
              <a:t>Flow West to East, From Subtropical High to </a:t>
            </a:r>
            <a:r>
              <a:rPr lang="en-US" sz="1800" u="sng" dirty="0" err="1" smtClean="0"/>
              <a:t>Subpolar</a:t>
            </a:r>
            <a:r>
              <a:rPr lang="en-US" sz="1800" u="sng" dirty="0" smtClean="0"/>
              <a:t> Low Pressure. (U.S. Weather)</a:t>
            </a:r>
          </a:p>
          <a:p>
            <a:pPr marL="457200" lvl="1" indent="0">
              <a:buNone/>
            </a:pPr>
            <a:r>
              <a:rPr lang="en-US" sz="1800" dirty="0" smtClean="0"/>
              <a:t>E. Right along the equator there is a zone called the </a:t>
            </a:r>
            <a:r>
              <a:rPr lang="en-US" sz="1800" b="1" dirty="0" smtClean="0"/>
              <a:t>doldrums </a:t>
            </a:r>
            <a:r>
              <a:rPr lang="en-US" sz="1800" dirty="0" smtClean="0"/>
              <a:t>or </a:t>
            </a:r>
            <a:r>
              <a:rPr lang="en-US" sz="1800" u="sng" dirty="0" smtClean="0"/>
              <a:t>an area of low pressure where prevailing winds are calm.</a:t>
            </a:r>
            <a:endParaRPr lang="en-US" sz="1800" b="1" u="sng" dirty="0"/>
          </a:p>
        </p:txBody>
      </p:sp>
      <p:pic>
        <p:nvPicPr>
          <p:cNvPr id="6" name="Picture Placeholder 5" descr="atmospheric-winds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5" b="-8295"/>
          <a:stretch>
            <a:fillRect/>
          </a:stretch>
        </p:blipFill>
        <p:spPr>
          <a:xfrm rot="21421631">
            <a:off x="118562" y="365458"/>
            <a:ext cx="4628446" cy="5700347"/>
          </a:xfrm>
        </p:spPr>
      </p:pic>
    </p:spTree>
    <p:extLst>
      <p:ext uri="{BB962C8B-B14F-4D97-AF65-F5344CB8AC3E}">
        <p14:creationId xmlns:p14="http://schemas.microsoft.com/office/powerpoint/2010/main" val="13042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Atmospheric Pressure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A. Air creates </a:t>
            </a:r>
            <a:r>
              <a:rPr lang="en-US" b="1" dirty="0" smtClean="0"/>
              <a:t>atmospheric pressure </a:t>
            </a:r>
            <a:r>
              <a:rPr lang="en-US" dirty="0" smtClean="0"/>
              <a:t>or </a:t>
            </a:r>
            <a:r>
              <a:rPr lang="en-US" u="sng" dirty="0" smtClean="0"/>
              <a:t>weight of the air that is always pushing down on you (changes at different places around the globe).</a:t>
            </a:r>
          </a:p>
          <a:p>
            <a:r>
              <a:rPr lang="en-US" dirty="0" smtClean="0"/>
              <a:t>B. When air is warmer it creates low pressure </a:t>
            </a:r>
            <a:r>
              <a:rPr lang="en-US" u="sng" dirty="0" smtClean="0"/>
              <a:t>air becomes less dense and rises (cools and forms clouds).</a:t>
            </a:r>
          </a:p>
          <a:p>
            <a:r>
              <a:rPr lang="en-US" dirty="0" smtClean="0"/>
              <a:t>C. When air is cooler it creates high</a:t>
            </a:r>
            <a:r>
              <a:rPr lang="en-US" u="sng" dirty="0" smtClean="0"/>
              <a:t> </a:t>
            </a:r>
            <a:r>
              <a:rPr lang="en-US" dirty="0" smtClean="0"/>
              <a:t>pressure</a:t>
            </a:r>
            <a:r>
              <a:rPr lang="en-US" u="sng" dirty="0" smtClean="0"/>
              <a:t> cold air is dense and sinks down toward the surface (warms and dries the area out).</a:t>
            </a:r>
          </a:p>
          <a:p>
            <a:endParaRPr lang="en-US" dirty="0"/>
          </a:p>
        </p:txBody>
      </p:sp>
      <p:pic>
        <p:nvPicPr>
          <p:cNvPr id="5" name="Picture 4" descr="FIG07_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9" y="4878663"/>
            <a:ext cx="3667125" cy="19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3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Atmospheric Pressure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5" y="1735138"/>
            <a:ext cx="6889750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D. There are 4 major </a:t>
            </a:r>
            <a:r>
              <a:rPr lang="en-US" b="1" dirty="0" smtClean="0"/>
              <a:t>pressure zones </a:t>
            </a:r>
            <a:r>
              <a:rPr lang="en-US" dirty="0" smtClean="0"/>
              <a:t>in the world: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The </a:t>
            </a:r>
            <a:r>
              <a:rPr lang="en-US" b="1" dirty="0" smtClean="0"/>
              <a:t>equatorial low </a:t>
            </a:r>
            <a:r>
              <a:rPr lang="en-US" dirty="0" smtClean="0"/>
              <a:t>zone is </a:t>
            </a:r>
            <a:r>
              <a:rPr lang="en-US" u="sng" dirty="0" smtClean="0"/>
              <a:t>The Inter-tropical Convergence zone (ITCZ), Trade winds converge on the equatorial low.</a:t>
            </a:r>
          </a:p>
          <a:p>
            <a:pPr lvl="1"/>
            <a:r>
              <a:rPr lang="en-US" dirty="0" smtClean="0"/>
              <a:t>2. The </a:t>
            </a:r>
            <a:r>
              <a:rPr lang="en-US" b="1" dirty="0" smtClean="0"/>
              <a:t>sub-tropical high </a:t>
            </a:r>
            <a:r>
              <a:rPr lang="en-US" dirty="0" smtClean="0"/>
              <a:t>zone is </a:t>
            </a:r>
            <a:r>
              <a:rPr lang="en-US" u="sng" dirty="0" smtClean="0"/>
              <a:t>where most of the earth’s deserts are located.</a:t>
            </a:r>
          </a:p>
          <a:p>
            <a:pPr lvl="1"/>
            <a:r>
              <a:rPr lang="en-US" dirty="0" smtClean="0"/>
              <a:t>3. The </a:t>
            </a:r>
            <a:r>
              <a:rPr lang="en-US" b="1" dirty="0" smtClean="0"/>
              <a:t>sub-polar </a:t>
            </a:r>
            <a:r>
              <a:rPr lang="en-US" dirty="0" smtClean="0"/>
              <a:t>low zone is </a:t>
            </a:r>
            <a:r>
              <a:rPr lang="en-US" u="sng" dirty="0" smtClean="0"/>
              <a:t>where air rises, creates an area of low pressure (Temperate Forests).</a:t>
            </a:r>
            <a:endParaRPr lang="en-US" dirty="0" smtClean="0"/>
          </a:p>
          <a:p>
            <a:pPr lvl="1"/>
            <a:r>
              <a:rPr lang="en-US" dirty="0" smtClean="0"/>
              <a:t>4. The </a:t>
            </a:r>
            <a:r>
              <a:rPr lang="en-US" b="1" dirty="0" smtClean="0"/>
              <a:t>polar high </a:t>
            </a:r>
            <a:r>
              <a:rPr lang="en-US" dirty="0" smtClean="0"/>
              <a:t>zone has </a:t>
            </a:r>
            <a:r>
              <a:rPr lang="en-US" u="sng" dirty="0" smtClean="0"/>
              <a:t>cold temperatures cause air to descend and create high pressure, coldest temperatures and low precipitation (Polar Deserts).</a:t>
            </a:r>
            <a:endParaRPr lang="en-US" u="sng" dirty="0"/>
          </a:p>
        </p:txBody>
      </p:sp>
      <p:pic>
        <p:nvPicPr>
          <p:cNvPr id="4" name="Picture 3" descr="mvm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766"/>
            <a:ext cx="2809874" cy="2587234"/>
          </a:xfrm>
          <a:prstGeom prst="rect">
            <a:avLst/>
          </a:prstGeom>
        </p:spPr>
      </p:pic>
      <p:pic>
        <p:nvPicPr>
          <p:cNvPr id="6" name="Picture 5" descr="Global-Wind-Patter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849"/>
            <a:ext cx="2413000" cy="22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7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1090</TotalTime>
  <Words>416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Physical Earth/Climate: Wind and Atmospheric Pressure</vt:lpstr>
      <vt:lpstr>Terms to Know:</vt:lpstr>
      <vt:lpstr>Questions to Answer:</vt:lpstr>
      <vt:lpstr>I. Wind and Climate</vt:lpstr>
      <vt:lpstr>I. Wind and Climate</vt:lpstr>
      <vt:lpstr>II. Atmospheric Pressure and Climate</vt:lpstr>
      <vt:lpstr>II. Atmospheric Pressure and Climate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Earth/Climate: Wind and Atmospheric Pressure</dc:title>
  <dc:creator>CHRIS BERGUM</dc:creator>
  <cp:lastModifiedBy>CHRIS BERGUM</cp:lastModifiedBy>
  <cp:revision>10</cp:revision>
  <dcterms:created xsi:type="dcterms:W3CDTF">2012-11-12T22:55:18Z</dcterms:created>
  <dcterms:modified xsi:type="dcterms:W3CDTF">2012-11-14T15:49:47Z</dcterms:modified>
</cp:coreProperties>
</file>