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Earth- Ocean Currents and Landforms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Bergum</a:t>
            </a:r>
            <a:endParaRPr lang="en-US" dirty="0"/>
          </a:p>
        </p:txBody>
      </p:sp>
      <p:pic>
        <p:nvPicPr>
          <p:cNvPr id="4" name="Picture 3" descr="ocean-curr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468">
            <a:off x="3834688" y="562887"/>
            <a:ext cx="4972018" cy="24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to Understand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561" y="1567991"/>
            <a:ext cx="7428453" cy="5148324"/>
          </a:xfrm>
        </p:spPr>
        <p:txBody>
          <a:bodyPr/>
          <a:lstStyle/>
          <a:p>
            <a:r>
              <a:rPr lang="en-US" dirty="0" smtClean="0"/>
              <a:t>Currents</a:t>
            </a:r>
          </a:p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Lake Effect</a:t>
            </a:r>
          </a:p>
          <a:p>
            <a:r>
              <a:rPr lang="en-US" dirty="0" smtClean="0"/>
              <a:t>Rain Shadow</a:t>
            </a:r>
          </a:p>
          <a:p>
            <a:r>
              <a:rPr lang="en-US" dirty="0" smtClean="0"/>
              <a:t>Windward</a:t>
            </a:r>
          </a:p>
          <a:p>
            <a:r>
              <a:rPr lang="en-US" dirty="0" smtClean="0"/>
              <a:t>Leeward</a:t>
            </a:r>
            <a:endParaRPr lang="en-US" dirty="0"/>
          </a:p>
        </p:txBody>
      </p:sp>
      <p:pic>
        <p:nvPicPr>
          <p:cNvPr id="4" name="Picture 3" descr="geography-terms-flashcard-thumbn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504">
            <a:off x="4614050" y="2118210"/>
            <a:ext cx="3645797" cy="30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9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ocean currents and large bodies of water affect the climate on land?</a:t>
            </a:r>
          </a:p>
          <a:p>
            <a:r>
              <a:rPr lang="en-US" dirty="0" smtClean="0"/>
              <a:t>How does climate vary from one side of the mountain to another and why?</a:t>
            </a:r>
          </a:p>
          <a:p>
            <a:r>
              <a:rPr lang="en-US" dirty="0" smtClean="0"/>
              <a:t>How do the mountains and Great Salt Lake affect the climate of the Salt Lake Valley?</a:t>
            </a:r>
            <a:endParaRPr lang="en-US" dirty="0"/>
          </a:p>
        </p:txBody>
      </p:sp>
      <p:pic>
        <p:nvPicPr>
          <p:cNvPr id="4" name="Picture 3" descr="3497344-question-mark-on-a-fire-like-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39" y="4338603"/>
            <a:ext cx="2194874" cy="21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2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Ocean Currents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Water </a:t>
            </a:r>
            <a:r>
              <a:rPr lang="en-US" b="1" dirty="0"/>
              <a:t>c</a:t>
            </a:r>
            <a:r>
              <a:rPr lang="en-US" b="1" dirty="0" smtClean="0"/>
              <a:t>urrents</a:t>
            </a:r>
            <a:r>
              <a:rPr lang="en-US" dirty="0" smtClean="0"/>
              <a:t> are caused by  </a:t>
            </a:r>
            <a:r>
              <a:rPr lang="en-US" u="sng" dirty="0" smtClean="0"/>
              <a:t>uneven heating of the earths oceans by sunlight.</a:t>
            </a:r>
          </a:p>
          <a:p>
            <a:r>
              <a:rPr lang="en-US" dirty="0" smtClean="0"/>
              <a:t>B. Also, generally speaking, land located near water </a:t>
            </a:r>
            <a:r>
              <a:rPr lang="en-US" u="sng" dirty="0" smtClean="0"/>
              <a:t>usually has milder climates (not as extreme).</a:t>
            </a:r>
          </a:p>
          <a:p>
            <a:r>
              <a:rPr lang="en-US" dirty="0" smtClean="0"/>
              <a:t>C. This happens because </a:t>
            </a:r>
            <a:r>
              <a:rPr lang="en-US" u="sng" dirty="0" smtClean="0"/>
              <a:t>water maintains a stable temperature.</a:t>
            </a:r>
            <a:endParaRPr lang="en-US" u="sng" dirty="0"/>
          </a:p>
        </p:txBody>
      </p:sp>
      <p:pic>
        <p:nvPicPr>
          <p:cNvPr id="4" name="Picture 3" descr="surface curr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65" y="4271430"/>
            <a:ext cx="4123227" cy="24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lake%20clouds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r="9795"/>
          <a:stretch>
            <a:fillRect/>
          </a:stretch>
        </p:blipFill>
        <p:spPr/>
      </p:pic>
      <p:pic>
        <p:nvPicPr>
          <p:cNvPr id="8" name="Picture Placeholder 7" descr="lake%20effect%20snow%20diagram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r="48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517438"/>
            <a:ext cx="3566160" cy="1207352"/>
          </a:xfrm>
        </p:spPr>
        <p:txBody>
          <a:bodyPr/>
          <a:lstStyle/>
          <a:p>
            <a:r>
              <a:rPr lang="en-US" dirty="0" smtClean="0"/>
              <a:t>I. Ocean Currents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013432" y="1724790"/>
            <a:ext cx="3797418" cy="4853725"/>
          </a:xfrm>
        </p:spPr>
        <p:txBody>
          <a:bodyPr/>
          <a:lstStyle/>
          <a:p>
            <a:r>
              <a:rPr lang="en-US" sz="2400" dirty="0" smtClean="0"/>
              <a:t>D. Currents affect the land in two simple ways: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1. A cold current </a:t>
            </a:r>
            <a:r>
              <a:rPr lang="en-US" sz="2000" u="sng" dirty="0" smtClean="0"/>
              <a:t>will cool the land.</a:t>
            </a:r>
          </a:p>
          <a:p>
            <a:pPr lvl="1"/>
            <a:r>
              <a:rPr lang="en-US" sz="2000" dirty="0" smtClean="0"/>
              <a:t>2. A warm current </a:t>
            </a:r>
            <a:r>
              <a:rPr lang="en-US" sz="2000" u="sng" dirty="0" smtClean="0"/>
              <a:t>will warm the land.</a:t>
            </a:r>
          </a:p>
          <a:p>
            <a:pPr marL="457200" lvl="1" indent="0">
              <a:buNone/>
            </a:pPr>
            <a:endParaRPr lang="en-US" sz="2000" u="sng" dirty="0" smtClean="0"/>
          </a:p>
          <a:p>
            <a:pPr marL="457200" lvl="1" indent="0">
              <a:buNone/>
            </a:pPr>
            <a:r>
              <a:rPr lang="en-US" sz="2000" dirty="0" smtClean="0"/>
              <a:t>E. Large lakes and seas can also produce the </a:t>
            </a:r>
            <a:r>
              <a:rPr lang="en-US" sz="2000" b="1" dirty="0" smtClean="0"/>
              <a:t>lake effect </a:t>
            </a:r>
            <a:r>
              <a:rPr lang="en-US" sz="2000" u="sng" dirty="0" smtClean="0"/>
              <a:t>or an increase in precipitation due to an increase in evaporation.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12780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rain-shadow.jpg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5350"/>
          <a:stretch>
            <a:fillRect/>
          </a:stretch>
        </p:blipFill>
        <p:spPr/>
      </p:pic>
      <p:pic>
        <p:nvPicPr>
          <p:cNvPr id="7" name="Picture Placeholder 6" descr="rainshad.jpg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r="496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280818"/>
            <a:ext cx="3566160" cy="1694850"/>
          </a:xfrm>
        </p:spPr>
        <p:txBody>
          <a:bodyPr/>
          <a:lstStyle/>
          <a:p>
            <a:r>
              <a:rPr lang="en-US" dirty="0" smtClean="0"/>
              <a:t>II. Landforms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013432" y="2226547"/>
            <a:ext cx="3797418" cy="4351968"/>
          </a:xfrm>
        </p:spPr>
        <p:txBody>
          <a:bodyPr>
            <a:noAutofit/>
          </a:bodyPr>
          <a:lstStyle/>
          <a:p>
            <a:r>
              <a:rPr lang="en-US" sz="2400" dirty="0" smtClean="0"/>
              <a:t>A. Mountains have a large impact </a:t>
            </a:r>
            <a:r>
              <a:rPr lang="en-US" sz="2400" u="sng" dirty="0" smtClean="0"/>
              <a:t>on the amount of precipitation an area receives.</a:t>
            </a:r>
          </a:p>
          <a:p>
            <a:r>
              <a:rPr lang="en-US" sz="2400" dirty="0" smtClean="0"/>
              <a:t>B. The term </a:t>
            </a:r>
            <a:r>
              <a:rPr lang="en-US" sz="2400" b="1" dirty="0" smtClean="0"/>
              <a:t>precipitation</a:t>
            </a:r>
            <a:r>
              <a:rPr lang="en-US" sz="2400" dirty="0" smtClean="0"/>
              <a:t> means </a:t>
            </a:r>
            <a:r>
              <a:rPr lang="en-US" sz="2400" u="sng" dirty="0" smtClean="0"/>
              <a:t>a product of condensation, deposited on the earths surface. </a:t>
            </a:r>
          </a:p>
          <a:p>
            <a:r>
              <a:rPr lang="en-US" sz="2400" dirty="0" smtClean="0"/>
              <a:t>C. The </a:t>
            </a:r>
            <a:r>
              <a:rPr lang="en-US" sz="2400" b="1" dirty="0" smtClean="0"/>
              <a:t>windward</a:t>
            </a:r>
            <a:r>
              <a:rPr lang="en-US" sz="2400" dirty="0" smtClean="0"/>
              <a:t> side, </a:t>
            </a:r>
            <a:r>
              <a:rPr lang="en-US" sz="2400" u="sng" dirty="0" smtClean="0"/>
              <a:t>facing the wind</a:t>
            </a:r>
            <a:r>
              <a:rPr lang="en-US" sz="2400" dirty="0" smtClean="0"/>
              <a:t>, forces </a:t>
            </a:r>
            <a:r>
              <a:rPr lang="en-US" sz="2400" u="sng" dirty="0" smtClean="0"/>
              <a:t>the air up and over the mountain.</a:t>
            </a:r>
            <a:endParaRPr lang="en-US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307988" y="6578515"/>
            <a:ext cx="319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Tibetan Plateau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5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Landforms and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D. As it rises </a:t>
            </a:r>
            <a:r>
              <a:rPr lang="en-US" u="sng" dirty="0" smtClean="0"/>
              <a:t>the air cools, water condenses.</a:t>
            </a:r>
          </a:p>
          <a:p>
            <a:r>
              <a:rPr lang="en-US" dirty="0" smtClean="0"/>
              <a:t>E. This causes </a:t>
            </a:r>
            <a:r>
              <a:rPr lang="en-US" u="sng" dirty="0" smtClean="0"/>
              <a:t>heavy precipitation on the windward side. </a:t>
            </a:r>
          </a:p>
          <a:p>
            <a:r>
              <a:rPr lang="en-US" dirty="0" smtClean="0"/>
              <a:t>F. As it comes down the </a:t>
            </a:r>
            <a:r>
              <a:rPr lang="en-US" b="1" dirty="0" smtClean="0"/>
              <a:t>leeward</a:t>
            </a:r>
            <a:r>
              <a:rPr lang="en-US" dirty="0" smtClean="0"/>
              <a:t> side, </a:t>
            </a:r>
            <a:r>
              <a:rPr lang="en-US" u="sng" dirty="0" smtClean="0"/>
              <a:t>facing away from the wind</a:t>
            </a:r>
            <a:r>
              <a:rPr lang="en-US" dirty="0" smtClean="0"/>
              <a:t>, the air </a:t>
            </a:r>
            <a:r>
              <a:rPr lang="en-US" u="sng" dirty="0" smtClean="0"/>
              <a:t>warms as it descends and soaks up moisture. </a:t>
            </a:r>
          </a:p>
          <a:p>
            <a:r>
              <a:rPr lang="en-US" dirty="0" smtClean="0"/>
              <a:t>G. The area on the leeward side is also called a </a:t>
            </a:r>
            <a:r>
              <a:rPr lang="en-US" b="1" dirty="0" smtClean="0"/>
              <a:t>rain shadow</a:t>
            </a:r>
            <a:r>
              <a:rPr lang="en-US" dirty="0" smtClean="0"/>
              <a:t>, </a:t>
            </a:r>
            <a:r>
              <a:rPr lang="en-US" u="sng" dirty="0" smtClean="0"/>
              <a:t>dry region of land, on the leeward side of the mountain. “Shadow of Dryness”.</a:t>
            </a:r>
            <a:endParaRPr lang="en-US" u="sng" dirty="0"/>
          </a:p>
        </p:txBody>
      </p:sp>
      <p:pic>
        <p:nvPicPr>
          <p:cNvPr id="4" name="Picture 3" descr="molokai_rain_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06" y="5241304"/>
            <a:ext cx="1697108" cy="1616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4986" y="6068125"/>
            <a:ext cx="202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Molokai, Hawaii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71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65</TotalTime>
  <Words>337</Words>
  <Application>Microsoft Macintosh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Physical Earth- Ocean Currents and Landforms</vt:lpstr>
      <vt:lpstr>Terms to Understand</vt:lpstr>
      <vt:lpstr>Questions to Answer</vt:lpstr>
      <vt:lpstr>I. Ocean Currents and Climate</vt:lpstr>
      <vt:lpstr>I. Ocean Currents and Climate</vt:lpstr>
      <vt:lpstr>II. Landforms and Climate</vt:lpstr>
      <vt:lpstr>II. Landforms and Climate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Earth- Ocean Currents and Landforms</dc:title>
  <dc:creator>CHRIS BERGUM</dc:creator>
  <cp:lastModifiedBy>CHRIS BERGUM</cp:lastModifiedBy>
  <cp:revision>7</cp:revision>
  <dcterms:created xsi:type="dcterms:W3CDTF">2012-11-05T14:57:06Z</dcterms:created>
  <dcterms:modified xsi:type="dcterms:W3CDTF">2012-11-05T16:02:19Z</dcterms:modified>
</cp:coreProperties>
</file>