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Climate: Latitude and Elevation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Bergum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312">
            <a:off x="441664" y="3486150"/>
            <a:ext cx="385038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835">
            <a:off x="8487610" y="517559"/>
            <a:ext cx="3341062" cy="22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5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Earth Day 2: Climate- latitude and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Terms to know: </a:t>
            </a:r>
          </a:p>
          <a:p>
            <a:pPr marL="457200" lvl="1" indent="0">
              <a:buNone/>
            </a:pPr>
            <a:r>
              <a:rPr lang="en-US" dirty="0" smtClean="0"/>
              <a:t>-Latitude belts		-polar region		-temperate regions	-tropics 		– arctic circle			-Antarctic circle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Questions to answer: </a:t>
            </a:r>
          </a:p>
          <a:p>
            <a:pPr marL="457200" lvl="1" indent="0">
              <a:buNone/>
            </a:pPr>
            <a:r>
              <a:rPr lang="en-US" dirty="0" smtClean="0"/>
              <a:t>-What effect does latitude have on climate?</a:t>
            </a:r>
          </a:p>
          <a:p>
            <a:pPr marL="457200" lvl="1" indent="0">
              <a:buNone/>
            </a:pPr>
            <a:r>
              <a:rPr lang="en-US" dirty="0" smtClean="0"/>
              <a:t>-in what ways does elevation affect climate regardless of the latitude?</a:t>
            </a:r>
          </a:p>
          <a:p>
            <a:pPr marL="457200" lvl="1" indent="0">
              <a:buNone/>
            </a:pPr>
            <a:r>
              <a:rPr lang="en-US" dirty="0" smtClean="0"/>
              <a:t>-Which latitude belt has the greatest variety of climates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9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751609"/>
          </a:xfrm>
        </p:spPr>
        <p:txBody>
          <a:bodyPr/>
          <a:lstStyle/>
          <a:p>
            <a:r>
              <a:rPr lang="en-US" dirty="0" smtClean="0"/>
              <a:t>I. Latitude and Climate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3794" y="1361210"/>
            <a:ext cx="5934949" cy="5336770"/>
          </a:xfrm>
        </p:spPr>
        <p:txBody>
          <a:bodyPr>
            <a:normAutofit/>
          </a:bodyPr>
          <a:lstStyle/>
          <a:p>
            <a:pPr marL="342900" indent="-342900" algn="l">
              <a:buAutoNum type="alphaUcPeriod"/>
            </a:pPr>
            <a:r>
              <a:rPr lang="en-US" dirty="0" smtClean="0"/>
              <a:t>Generally speaking the closer </a:t>
            </a:r>
            <a:r>
              <a:rPr lang="en-US" u="sng" dirty="0" smtClean="0"/>
              <a:t>to the equator you are, the warmer it is. </a:t>
            </a:r>
            <a:endParaRPr lang="en-US" u="sng" dirty="0"/>
          </a:p>
          <a:p>
            <a:pPr marL="342900" indent="-342900" algn="l">
              <a:buAutoNum type="alphaUcPeriod"/>
            </a:pPr>
            <a:r>
              <a:rPr lang="en-US" dirty="0" smtClean="0"/>
              <a:t>This is because </a:t>
            </a:r>
            <a:r>
              <a:rPr lang="en-US" u="sng" dirty="0" smtClean="0"/>
              <a:t>of more direct sunlight.</a:t>
            </a:r>
          </a:p>
          <a:p>
            <a:pPr marL="342900" indent="-342900" algn="l">
              <a:buAutoNum type="alphaUcPeriod"/>
            </a:pPr>
            <a:r>
              <a:rPr lang="en-US" dirty="0" smtClean="0"/>
              <a:t>There are three </a:t>
            </a:r>
            <a:r>
              <a:rPr lang="en-US" b="1" dirty="0" smtClean="0"/>
              <a:t>latitude belts</a:t>
            </a:r>
            <a:r>
              <a:rPr lang="en-US" dirty="0" smtClean="0"/>
              <a:t>, </a:t>
            </a:r>
            <a:r>
              <a:rPr lang="en-US" u="sng" dirty="0" smtClean="0"/>
              <a:t>these are areas on the earth with similar climates based on latitude.</a:t>
            </a:r>
          </a:p>
          <a:p>
            <a:pPr marL="800100" lvl="1" indent="-342900">
              <a:buAutoNum type="arabicPeriod"/>
            </a:pPr>
            <a:r>
              <a:rPr lang="en-US" sz="1600" dirty="0" smtClean="0"/>
              <a:t>The </a:t>
            </a:r>
            <a:r>
              <a:rPr lang="en-US" sz="1600" b="1" dirty="0" smtClean="0"/>
              <a:t>low latitudes </a:t>
            </a:r>
            <a:r>
              <a:rPr lang="en-US" sz="1600" dirty="0" smtClean="0"/>
              <a:t>or </a:t>
            </a:r>
            <a:r>
              <a:rPr lang="en-US" sz="1600" b="1" dirty="0" smtClean="0"/>
              <a:t>tropics</a:t>
            </a:r>
            <a:r>
              <a:rPr lang="en-US" sz="1600" dirty="0" smtClean="0"/>
              <a:t> are </a:t>
            </a:r>
            <a:r>
              <a:rPr lang="en-US" sz="1600" u="sng" dirty="0" smtClean="0"/>
              <a:t>0-23.5 degrees latitude N and S of the equator, Tropics are warm and wet.</a:t>
            </a:r>
          </a:p>
          <a:p>
            <a:pPr marL="800100" lvl="1" indent="-342900">
              <a:buAutoNum type="arabicPeriod"/>
            </a:pPr>
            <a:r>
              <a:rPr lang="en-US" sz="1600" dirty="0" smtClean="0"/>
              <a:t>The </a:t>
            </a:r>
            <a:r>
              <a:rPr lang="en-US" sz="1600" b="1" dirty="0" smtClean="0"/>
              <a:t>mid latitudes </a:t>
            </a:r>
            <a:r>
              <a:rPr lang="en-US" sz="1600" dirty="0" smtClean="0"/>
              <a:t>or </a:t>
            </a:r>
            <a:r>
              <a:rPr lang="en-US" sz="1600" b="1" dirty="0" smtClean="0"/>
              <a:t>temperate regions </a:t>
            </a:r>
            <a:r>
              <a:rPr lang="en-US" sz="1600" dirty="0" smtClean="0"/>
              <a:t>are </a:t>
            </a:r>
            <a:r>
              <a:rPr lang="en-US" sz="1600" u="sng" dirty="0" smtClean="0"/>
              <a:t>23.5-66.5 degrees latitude, temperate regions are hot/cold depending on the season.</a:t>
            </a:r>
          </a:p>
          <a:p>
            <a:pPr marL="800100" lvl="1" indent="-342900">
              <a:buAutoNum type="arabicPeriod"/>
            </a:pPr>
            <a:r>
              <a:rPr lang="en-US" sz="1600" dirty="0" smtClean="0"/>
              <a:t>The </a:t>
            </a:r>
            <a:r>
              <a:rPr lang="en-US" sz="1600" b="1" dirty="0" smtClean="0"/>
              <a:t>high latitudes </a:t>
            </a:r>
            <a:r>
              <a:rPr lang="en-US" sz="1600" dirty="0" smtClean="0"/>
              <a:t>or </a:t>
            </a:r>
            <a:r>
              <a:rPr lang="en-US" sz="1600" b="1" dirty="0" smtClean="0"/>
              <a:t>polar regions </a:t>
            </a:r>
            <a:r>
              <a:rPr lang="en-US" sz="1600" dirty="0" smtClean="0"/>
              <a:t>are </a:t>
            </a:r>
            <a:r>
              <a:rPr lang="en-US" sz="1600" u="sng" dirty="0" smtClean="0"/>
              <a:t>66.5-90 degrees latitude, these regions are cold b/c the poles get the least amount of direct sunlight.</a:t>
            </a: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42" y="172288"/>
            <a:ext cx="5151495" cy="314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492812"/>
            <a:ext cx="4273557" cy="32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956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Latitude and climate continued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1760220"/>
            <a:ext cx="5934949" cy="4572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D. It is important to remember that </a:t>
            </a:r>
            <a:r>
              <a:rPr lang="en-US" sz="1800" u="sng" dirty="0" smtClean="0"/>
              <a:t>the southern hemisphere is reversed/flipped from the northern hemisphere.</a:t>
            </a:r>
          </a:p>
          <a:p>
            <a:pPr algn="l"/>
            <a:r>
              <a:rPr lang="en-US" sz="1800" dirty="0" smtClean="0"/>
              <a:t>e. Two more important lines of latitude to remember: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smtClean="0"/>
              <a:t>1. the </a:t>
            </a:r>
            <a:r>
              <a:rPr lang="en-US" sz="1800" b="1" dirty="0" smtClean="0"/>
              <a:t>Arctic circle</a:t>
            </a:r>
            <a:r>
              <a:rPr lang="en-US" sz="1800" dirty="0" smtClean="0"/>
              <a:t>, </a:t>
            </a:r>
            <a:r>
              <a:rPr lang="en-US" sz="1800" u="sng" dirty="0" smtClean="0"/>
              <a:t>located at 66.5 N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smtClean="0"/>
              <a:t>2. the </a:t>
            </a:r>
            <a:r>
              <a:rPr lang="en-US" sz="1800" b="1" dirty="0" smtClean="0"/>
              <a:t>Antarctic circle</a:t>
            </a:r>
            <a:r>
              <a:rPr lang="en-US" sz="1800" dirty="0" smtClean="0"/>
              <a:t>, </a:t>
            </a:r>
            <a:r>
              <a:rPr lang="en-US" sz="1800" u="sng" dirty="0" smtClean="0"/>
              <a:t>located at 66.5 s</a:t>
            </a:r>
          </a:p>
          <a:p>
            <a:pPr algn="l"/>
            <a:endParaRPr lang="en-US" sz="1800" u="sng" dirty="0" smtClean="0"/>
          </a:p>
          <a:p>
            <a:pPr algn="l"/>
            <a:r>
              <a:rPr lang="en-US" sz="1800" dirty="0" smtClean="0"/>
              <a:t>F. These polar circles mark the areas of the earth </a:t>
            </a:r>
            <a:r>
              <a:rPr lang="en-US" sz="1800" u="sng" dirty="0" smtClean="0"/>
              <a:t>that receive 24 or more continual hours of sunlight/darkness during the solstices.</a:t>
            </a:r>
            <a:endParaRPr lang="en-US" sz="1800" u="sng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17" y="236752"/>
            <a:ext cx="5007693" cy="36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4101830"/>
            <a:ext cx="3806190" cy="25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670560"/>
          </a:xfrm>
        </p:spPr>
        <p:txBody>
          <a:bodyPr/>
          <a:lstStyle/>
          <a:p>
            <a:r>
              <a:rPr lang="en-US" dirty="0" smtClean="0"/>
              <a:t>II. Elevation and climate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79" y="3447863"/>
            <a:ext cx="5494021" cy="3135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1371600"/>
            <a:ext cx="5934949" cy="4419599"/>
          </a:xfrm>
        </p:spPr>
        <p:txBody>
          <a:bodyPr>
            <a:normAutofit/>
          </a:bodyPr>
          <a:lstStyle/>
          <a:p>
            <a:pPr marL="342900" indent="-342900" algn="l">
              <a:buAutoNum type="alphaUcPeriod"/>
            </a:pPr>
            <a:r>
              <a:rPr lang="en-US" sz="2400" dirty="0" smtClean="0"/>
              <a:t>Generally speaking </a:t>
            </a:r>
            <a:r>
              <a:rPr lang="en-US" sz="2400" u="sng" dirty="0" smtClean="0"/>
              <a:t>the higher up you go (elevation), the cooler it is</a:t>
            </a:r>
          </a:p>
          <a:p>
            <a:pPr marL="342900" indent="-342900" algn="l">
              <a:buAutoNum type="alphaUcPeriod"/>
            </a:pPr>
            <a:r>
              <a:rPr lang="en-US" sz="2400" dirty="0" smtClean="0"/>
              <a:t>This is because </a:t>
            </a:r>
            <a:r>
              <a:rPr lang="en-US" sz="2400" u="sng" dirty="0" smtClean="0"/>
              <a:t>the air is thinner and does not hold as much heat as air at earths surface.</a:t>
            </a:r>
          </a:p>
          <a:p>
            <a:pPr marL="342900" indent="-342900" algn="l">
              <a:buAutoNum type="alphaUcPeriod"/>
            </a:pPr>
            <a:r>
              <a:rPr lang="en-US" sz="2400" dirty="0" smtClean="0"/>
              <a:t>On average the temperature</a:t>
            </a:r>
            <a:r>
              <a:rPr lang="en-US" sz="2400" u="sng" dirty="0" smtClean="0"/>
              <a:t> decreases 3.5 degrees for every 1000 ft. up you travel.</a:t>
            </a:r>
            <a:endParaRPr lang="en-US" sz="2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74" y="82167"/>
            <a:ext cx="3450029" cy="32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25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7637</TotalTime>
  <Words>229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Climate: Latitude and Elevation</vt:lpstr>
      <vt:lpstr>Physical Earth Day 2: Climate- latitude and elevation</vt:lpstr>
      <vt:lpstr>I. Latitude and Climate</vt:lpstr>
      <vt:lpstr>I. Latitude and climate continued</vt:lpstr>
      <vt:lpstr>II. Elevation and climate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Climate: Latitude and Elevation</dc:title>
  <dc:creator>Christopher Bergum</dc:creator>
  <cp:lastModifiedBy>Christopher Bergum</cp:lastModifiedBy>
  <cp:revision>10</cp:revision>
  <dcterms:created xsi:type="dcterms:W3CDTF">2013-11-13T15:18:15Z</dcterms:created>
  <dcterms:modified xsi:type="dcterms:W3CDTF">2013-11-18T22:36:01Z</dcterms:modified>
</cp:coreProperties>
</file>