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181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7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357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17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0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19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1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3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0B821D4-4B39-6946-BEB5-11A38DE0BCE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CB6070-E6EE-6049-9AC9-B14C771F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science of </a:t>
            </a:r>
            <a:r>
              <a:rPr lang="en-US" b="1" dirty="0" smtClean="0"/>
              <a:t>demographics</a:t>
            </a:r>
            <a:r>
              <a:rPr lang="en-US" dirty="0" smtClean="0"/>
              <a:t> is </a:t>
            </a:r>
            <a:r>
              <a:rPr lang="en-US" u="sng" dirty="0" smtClean="0"/>
              <a:t>the study of populations.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term </a:t>
            </a:r>
            <a:r>
              <a:rPr lang="en-US" b="1" dirty="0" smtClean="0"/>
              <a:t>population</a:t>
            </a:r>
            <a:r>
              <a:rPr lang="en-US" dirty="0" smtClean="0"/>
              <a:t> simply means </a:t>
            </a:r>
            <a:r>
              <a:rPr lang="en-US" u="sng" dirty="0" smtClean="0"/>
              <a:t>how many </a:t>
            </a:r>
            <a:r>
              <a:rPr lang="en-US" u="sng" dirty="0" smtClean="0"/>
              <a:t>people are there?</a:t>
            </a:r>
            <a:endParaRPr lang="en-US" u="sng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Population is not evenly distributed, </a:t>
            </a:r>
            <a:r>
              <a:rPr lang="en-US" u="sng" dirty="0" smtClean="0"/>
              <a:t>people group where there </a:t>
            </a:r>
            <a:r>
              <a:rPr lang="en-US" u="sng" dirty="0" smtClean="0"/>
              <a:t>are the most </a:t>
            </a:r>
            <a:r>
              <a:rPr lang="en-US" u="sng" dirty="0" smtClean="0"/>
              <a:t>resources.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72867"/>
            <a:ext cx="8229600" cy="440040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D. A major statistic is </a:t>
            </a:r>
            <a:r>
              <a:rPr lang="en-US" b="1" dirty="0" smtClean="0"/>
              <a:t>population density </a:t>
            </a:r>
            <a:r>
              <a:rPr lang="en-US" dirty="0" smtClean="0"/>
              <a:t>or </a:t>
            </a:r>
            <a:r>
              <a:rPr lang="en-US" dirty="0" smtClean="0"/>
              <a:t>the number of </a:t>
            </a:r>
            <a:r>
              <a:rPr lang="en-US" u="sng" dirty="0" smtClean="0"/>
              <a:t>people </a:t>
            </a:r>
            <a:r>
              <a:rPr lang="en-US" u="sng" dirty="0" smtClean="0"/>
              <a:t>per square mile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E. The </a:t>
            </a:r>
            <a:r>
              <a:rPr lang="en-US" b="1" dirty="0" smtClean="0"/>
              <a:t>birth and death rates </a:t>
            </a:r>
            <a:r>
              <a:rPr lang="en-US" dirty="0" smtClean="0"/>
              <a:t>are </a:t>
            </a:r>
            <a:r>
              <a:rPr lang="en-US" u="sng" dirty="0" smtClean="0"/>
              <a:t>how many people are born or die per 1000 people.</a:t>
            </a:r>
          </a:p>
          <a:p>
            <a:pPr>
              <a:buNone/>
            </a:pPr>
            <a:r>
              <a:rPr lang="en-US" dirty="0" smtClean="0"/>
              <a:t>F. Whereas, </a:t>
            </a:r>
            <a:r>
              <a:rPr lang="en-US" b="1" dirty="0" smtClean="0"/>
              <a:t>infant mortality rate </a:t>
            </a:r>
            <a:r>
              <a:rPr lang="en-US" dirty="0" smtClean="0"/>
              <a:t>measures </a:t>
            </a:r>
            <a:r>
              <a:rPr lang="en-US" u="sng" dirty="0" smtClean="0"/>
              <a:t>how many babies die before their first birthday per 1000 births.</a:t>
            </a:r>
          </a:p>
          <a:p>
            <a:pPr>
              <a:buNone/>
            </a:pPr>
            <a:r>
              <a:rPr lang="en-US" dirty="0" smtClean="0"/>
              <a:t>G. The </a:t>
            </a:r>
            <a:r>
              <a:rPr lang="en-US" b="1" dirty="0" smtClean="0"/>
              <a:t>rate of natural increase </a:t>
            </a:r>
            <a:r>
              <a:rPr lang="en-US" dirty="0" smtClean="0"/>
              <a:t>is </a:t>
            </a:r>
            <a:r>
              <a:rPr lang="en-US" dirty="0" smtClean="0"/>
              <a:t>the percentage at which a countries population is increasing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u="sng" dirty="0" smtClean="0"/>
              <a:t>how </a:t>
            </a:r>
            <a:r>
              <a:rPr lang="en-US" u="sng" dirty="0" smtClean="0"/>
              <a:t>many more people are born than </a:t>
            </a:r>
            <a:r>
              <a:rPr lang="en-US" u="sng" dirty="0" smtClean="0"/>
              <a:t>die) 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differences between </a:t>
            </a:r>
            <a:r>
              <a:rPr lang="en-US" dirty="0" smtClean="0"/>
              <a:t>developed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undeveloped</a:t>
            </a:r>
            <a:r>
              <a:rPr lang="en-US" dirty="0" smtClean="0"/>
              <a:t> </a:t>
            </a:r>
            <a:r>
              <a:rPr lang="en-US" dirty="0" smtClean="0"/>
              <a:t>world countries.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b="1" dirty="0" smtClean="0"/>
              <a:t>Developed</a:t>
            </a:r>
            <a:r>
              <a:rPr lang="en-US" b="1" dirty="0" smtClean="0"/>
              <a:t> </a:t>
            </a:r>
            <a:r>
              <a:rPr lang="en-US" b="1" dirty="0" smtClean="0"/>
              <a:t>country </a:t>
            </a:r>
            <a:r>
              <a:rPr lang="en-US" dirty="0" smtClean="0"/>
              <a:t>is </a:t>
            </a:r>
            <a:r>
              <a:rPr lang="en-US" u="sng" dirty="0" smtClean="0"/>
              <a:t>one </a:t>
            </a:r>
            <a:r>
              <a:rPr lang="en-US" u="sng" dirty="0" smtClean="0"/>
              <a:t>that has </a:t>
            </a:r>
            <a:r>
              <a:rPr lang="en-US" u="sng" dirty="0" smtClean="0"/>
              <a:t>wealth, education, good government, technology, etc.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generally have </a:t>
            </a:r>
            <a:r>
              <a:rPr lang="en-US" u="sng" dirty="0" smtClean="0"/>
              <a:t>low birth rates and low death rates.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This is because </a:t>
            </a:r>
            <a:r>
              <a:rPr lang="en-US" u="sng" dirty="0" smtClean="0"/>
              <a:t>children are an economic burden.  Also, people tend to live </a:t>
            </a:r>
            <a:r>
              <a:rPr lang="en-US" u="sng" dirty="0" smtClean="0"/>
              <a:t>longer</a:t>
            </a:r>
            <a:endParaRPr lang="en-US" u="sng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Examples include the </a:t>
            </a:r>
            <a:r>
              <a:rPr lang="en-US" u="sng" dirty="0" smtClean="0"/>
              <a:t>U.S., Canada, Japan, U.K</a:t>
            </a:r>
            <a:r>
              <a:rPr lang="en-US" u="sng" dirty="0" smtClean="0"/>
              <a:t>., Australia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differences between </a:t>
            </a:r>
            <a:r>
              <a:rPr lang="en-US" dirty="0" smtClean="0"/>
              <a:t>developed </a:t>
            </a:r>
            <a:r>
              <a:rPr lang="en-US" dirty="0"/>
              <a:t>and </a:t>
            </a:r>
            <a:r>
              <a:rPr lang="en-US" dirty="0" smtClean="0"/>
              <a:t>undeveloped </a:t>
            </a:r>
            <a:r>
              <a:rPr lang="en-US" dirty="0"/>
              <a:t>world countries.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E. A </a:t>
            </a:r>
            <a:r>
              <a:rPr lang="en-US" b="1" dirty="0" smtClean="0"/>
              <a:t>Undeveloped</a:t>
            </a:r>
            <a:r>
              <a:rPr lang="en-US" b="1" dirty="0" smtClean="0"/>
              <a:t> </a:t>
            </a:r>
            <a:r>
              <a:rPr lang="en-US" b="1" dirty="0" smtClean="0"/>
              <a:t>country </a:t>
            </a:r>
            <a:r>
              <a:rPr lang="en-US" dirty="0" smtClean="0"/>
              <a:t>is </a:t>
            </a:r>
            <a:r>
              <a:rPr lang="en-US" u="sng" dirty="0" smtClean="0"/>
              <a:t>one that </a:t>
            </a:r>
            <a:r>
              <a:rPr lang="en-US" u="sng" dirty="0" smtClean="0"/>
              <a:t>lacks wealth, has Little </a:t>
            </a:r>
            <a:r>
              <a:rPr lang="en-US" u="sng" dirty="0" smtClean="0"/>
              <a:t>technology</a:t>
            </a:r>
            <a:r>
              <a:rPr lang="en-US" u="sng" dirty="0" smtClean="0"/>
              <a:t>, and a </a:t>
            </a:r>
            <a:r>
              <a:rPr lang="en-US" u="sng" dirty="0" smtClean="0"/>
              <a:t>lack of </a:t>
            </a:r>
            <a:r>
              <a:rPr lang="en-US" u="sng" dirty="0" smtClean="0"/>
              <a:t>standard resources </a:t>
            </a:r>
            <a:r>
              <a:rPr lang="en-US" u="sng" dirty="0" smtClean="0"/>
              <a:t>etc.</a:t>
            </a:r>
          </a:p>
          <a:p>
            <a:pPr>
              <a:buNone/>
            </a:pPr>
            <a:r>
              <a:rPr lang="en-US" dirty="0" smtClean="0"/>
              <a:t>F. They generally have </a:t>
            </a:r>
            <a:r>
              <a:rPr lang="en-US" u="sng" dirty="0" smtClean="0"/>
              <a:t>high birth rates and high death rates.</a:t>
            </a:r>
          </a:p>
          <a:p>
            <a:pPr>
              <a:buNone/>
            </a:pPr>
            <a:r>
              <a:rPr lang="en-US" dirty="0" smtClean="0"/>
              <a:t>G. This is because </a:t>
            </a:r>
            <a:r>
              <a:rPr lang="en-US" u="sng" dirty="0" smtClean="0"/>
              <a:t>children are an economic asset and they don’t have the means to keep people alive.</a:t>
            </a:r>
          </a:p>
          <a:p>
            <a:pPr>
              <a:buNone/>
            </a:pPr>
            <a:r>
              <a:rPr lang="en-US" dirty="0" smtClean="0"/>
              <a:t>H. Examples- </a:t>
            </a:r>
            <a:r>
              <a:rPr lang="en-US" u="sng" dirty="0" smtClean="0"/>
              <a:t>most of </a:t>
            </a:r>
            <a:r>
              <a:rPr lang="en-US" u="sng" dirty="0" smtClean="0"/>
              <a:t>Africa (Kenya), </a:t>
            </a:r>
            <a:r>
              <a:rPr lang="en-US" u="sng" dirty="0" smtClean="0"/>
              <a:t>Haiti, Afghanistan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468</TotalTime>
  <Words>266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Population Notes</vt:lpstr>
      <vt:lpstr>Population</vt:lpstr>
      <vt:lpstr>PowerPoint Presentation</vt:lpstr>
      <vt:lpstr>The differences between developed and undeveloped world countries.</vt:lpstr>
      <vt:lpstr>The differences between developed and undeveloped world countries.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Amy.Dimick</dc:creator>
  <cp:lastModifiedBy>Christopher Bergum</cp:lastModifiedBy>
  <cp:revision>8</cp:revision>
  <dcterms:created xsi:type="dcterms:W3CDTF">2013-01-03T00:23:48Z</dcterms:created>
  <dcterms:modified xsi:type="dcterms:W3CDTF">2014-11-04T21:20:25Z</dcterms:modified>
</cp:coreProperties>
</file>